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14"/>
  </p:notesMasterIdLst>
  <p:handoutMasterIdLst>
    <p:handoutMasterId r:id="rId15"/>
  </p:handoutMasterIdLst>
  <p:sldIdLst>
    <p:sldId id="257" r:id="rId5"/>
    <p:sldId id="261" r:id="rId6"/>
    <p:sldId id="272" r:id="rId7"/>
    <p:sldId id="266" r:id="rId8"/>
    <p:sldId id="274" r:id="rId9"/>
    <p:sldId id="275" r:id="rId10"/>
    <p:sldId id="276" r:id="rId11"/>
    <p:sldId id="277" r:id="rId12"/>
    <p:sldId id="27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8"/>
  </p:normalViewPr>
  <p:slideViewPr>
    <p:cSldViewPr snapToGrid="0" snapToObjects="1">
      <p:cViewPr varScale="1">
        <p:scale>
          <a:sx n="68" d="100"/>
          <a:sy n="68" d="100"/>
        </p:scale>
        <p:origin x="77" y="446"/>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Лист1!$B$1</c:f>
              <c:strCache>
                <c:ptCount val="1"/>
                <c:pt idx="0">
                  <c:v>Row</c:v>
                </c:pt>
              </c:strCache>
            </c:strRef>
          </c:tx>
          <c:spPr>
            <a:solidFill>
              <a:schemeClr val="bg2"/>
            </a:solidFill>
            <a:ln>
              <a:noFill/>
            </a:ln>
            <a:effectLst/>
          </c:spPr>
          <c:invertIfNegative val="0"/>
          <c:cat>
            <c:strRef>
              <c:f>Лист1!$A$2:$A$6</c:f>
              <c:strCache>
                <c:ptCount val="5"/>
                <c:pt idx="0">
                  <c:v>Jan </c:v>
                </c:pt>
                <c:pt idx="1">
                  <c:v>Feb</c:v>
                </c:pt>
                <c:pt idx="2">
                  <c:v>Mar</c:v>
                </c:pt>
                <c:pt idx="3">
                  <c:v>Apr</c:v>
                </c:pt>
                <c:pt idx="4">
                  <c:v>May</c:v>
                </c:pt>
              </c:strCache>
            </c:strRef>
          </c:cat>
          <c:val>
            <c:numRef>
              <c:f>Лист1!$B$2:$B$6</c:f>
              <c:numCache>
                <c:formatCode>General</c:formatCode>
                <c:ptCount val="5"/>
                <c:pt idx="0">
                  <c:v>10000</c:v>
                </c:pt>
                <c:pt idx="1">
                  <c:v>17000</c:v>
                </c:pt>
                <c:pt idx="2">
                  <c:v>15000</c:v>
                </c:pt>
                <c:pt idx="3">
                  <c:v>25000</c:v>
                </c:pt>
                <c:pt idx="4">
                  <c:v>21000</c:v>
                </c:pt>
              </c:numCache>
            </c:numRef>
          </c:val>
          <c:extLst>
            <c:ext xmlns:c16="http://schemas.microsoft.com/office/drawing/2014/chart" uri="{C3380CC4-5D6E-409C-BE32-E72D297353CC}">
              <c16:uniqueId val="{00000000-DB4E-864C-8309-B65135E81279}"/>
            </c:ext>
          </c:extLst>
        </c:ser>
        <c:dLbls>
          <c:showLegendKey val="0"/>
          <c:showVal val="0"/>
          <c:showCatName val="0"/>
          <c:showSerName val="0"/>
          <c:showPercent val="0"/>
          <c:showBubbleSize val="0"/>
        </c:dLbls>
        <c:gapWidth val="150"/>
        <c:overlap val="100"/>
        <c:axId val="1691023839"/>
        <c:axId val="1690329023"/>
      </c:barChart>
      <c:catAx>
        <c:axId val="169102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0329023"/>
        <c:crosses val="autoZero"/>
        <c:auto val="1"/>
        <c:lblAlgn val="ctr"/>
        <c:lblOffset val="100"/>
        <c:noMultiLvlLbl val="0"/>
      </c:catAx>
      <c:valAx>
        <c:axId val="1690329023"/>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1023839"/>
        <c:crosses val="autoZero"/>
        <c:crossBetween val="between"/>
      </c:valAx>
      <c:spPr>
        <a:solidFill>
          <a:schemeClr val="tx2"/>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Reduce and Eliminate Expenses</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Decide on a Location</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Set Goals and Create a Plan</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03D04-C97E-4622-AE07-D0307CB3B4CA}" type="doc">
      <dgm:prSet loTypeId="urn:microsoft.com/office/officeart/2016/7/layout/LinearArrowProcessNumbered" loCatId="process" qsTypeId="urn:microsoft.com/office/officeart/2005/8/quickstyle/simple2" qsCatId="simple" csTypeId="urn:microsoft.com/office/officeart/2005/8/colors/accent2_2" csCatId="accent2" phldr="1"/>
      <dgm:spPr/>
      <dgm:t>
        <a:bodyPr/>
        <a:lstStyle/>
        <a:p>
          <a:endParaRPr lang="en-US"/>
        </a:p>
      </dgm:t>
    </dgm:pt>
    <dgm:pt modelId="{AAC263CB-8256-4B03-92FE-1622698FB3E9}">
      <dgm:prSet custT="1"/>
      <dgm:spPr>
        <a:solidFill>
          <a:schemeClr val="accent2">
            <a:lumMod val="20000"/>
            <a:lumOff val="80000"/>
            <a:alpha val="90000"/>
          </a:schemeClr>
        </a:solidFill>
        <a:ln>
          <a:noFill/>
        </a:ln>
      </dgm:spPr>
      <dgm:t>
        <a:bodyPr anchor="ctr"/>
        <a:lstStyle/>
        <a:p>
          <a:pPr algn="ctr"/>
          <a:r>
            <a:rPr lang="en-US" sz="1400" dirty="0"/>
            <a:t>Set a destination and/or travel theme</a:t>
          </a:r>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pPr>
        <a:solidFill>
          <a:schemeClr val="accent2"/>
        </a:solidFill>
        <a:ln>
          <a:noFill/>
        </a:ln>
      </dgm:spPr>
      <dgm:t>
        <a:bodyPr/>
        <a:lstStyle/>
        <a:p>
          <a:r>
            <a:rPr lang="en-US" dirty="0">
              <a:solidFill>
                <a:schemeClr val="bg2"/>
              </a:solidFill>
            </a:rPr>
            <a:t>1</a:t>
          </a:r>
        </a:p>
      </dgm:t>
    </dgm:pt>
    <dgm:pt modelId="{4E8D2E69-0173-4BD3-B96A-7A9C5DD12B47}">
      <dgm:prSet custT="1"/>
      <dgm:spPr>
        <a:solidFill>
          <a:schemeClr val="accent2">
            <a:lumMod val="20000"/>
            <a:lumOff val="80000"/>
            <a:alpha val="90000"/>
          </a:schemeClr>
        </a:solidFill>
        <a:ln>
          <a:noFill/>
        </a:ln>
      </dgm:spPr>
      <dgm:t>
        <a:bodyPr anchor="ctr"/>
        <a:lstStyle/>
        <a:p>
          <a:pPr algn="ctr"/>
          <a:r>
            <a:rPr lang="en-US" sz="1400" dirty="0"/>
            <a:t>Set travel dates, mode of travel, </a:t>
          </a:r>
          <a:br>
            <a:rPr lang="en-US" sz="1400" dirty="0"/>
          </a:br>
          <a:r>
            <a:rPr lang="en-US" sz="1400" dirty="0"/>
            <a:t>and find accommodations</a:t>
          </a:r>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pPr>
        <a:solidFill>
          <a:schemeClr val="accent2"/>
        </a:solidFill>
        <a:ln>
          <a:noFill/>
        </a:ln>
      </dgm:spPr>
      <dgm:t>
        <a:bodyPr/>
        <a:lstStyle/>
        <a:p>
          <a:r>
            <a:rPr lang="en-US" dirty="0">
              <a:solidFill>
                <a:schemeClr val="bg2"/>
              </a:solidFill>
            </a:rPr>
            <a:t>2</a:t>
          </a:r>
        </a:p>
      </dgm:t>
    </dgm:pt>
    <dgm:pt modelId="{93A6A030-ABAB-4EFA-B539-0FDB3E07C1EF}">
      <dgm:prSet custT="1"/>
      <dgm:spPr>
        <a:solidFill>
          <a:schemeClr val="accent2">
            <a:lumMod val="20000"/>
            <a:lumOff val="80000"/>
            <a:alpha val="90000"/>
          </a:schemeClr>
        </a:solidFill>
        <a:ln>
          <a:noFill/>
        </a:ln>
      </dgm:spPr>
      <dgm:t>
        <a:bodyPr anchor="ctr"/>
        <a:lstStyle/>
        <a:p>
          <a:pPr algn="ctr"/>
          <a:r>
            <a:rPr lang="en-US" sz="1400" dirty="0"/>
            <a:t>Find local attractions, food venues, and activities</a:t>
          </a:r>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pPr>
        <a:solidFill>
          <a:schemeClr val="accent2"/>
        </a:solidFill>
        <a:ln>
          <a:noFill/>
        </a:ln>
      </dgm:spPr>
      <dgm:t>
        <a:bodyPr/>
        <a:lstStyle/>
        <a:p>
          <a:r>
            <a:rPr lang="en-US" dirty="0">
              <a:solidFill>
                <a:schemeClr val="bg2"/>
              </a:solidFill>
            </a:rPr>
            <a:t>3</a:t>
          </a:r>
        </a:p>
      </dgm:t>
    </dgm:pt>
    <dgm:pt modelId="{3C40F323-2A26-1146-9131-B2D8B599E05D}" type="pres">
      <dgm:prSet presAssocID="{D4503D04-C97E-4622-AE07-D0307CB3B4CA}" presName="linearFlow" presStyleCnt="0">
        <dgm:presLayoutVars>
          <dgm:dir/>
          <dgm:animLvl val="lvl"/>
          <dgm:resizeHandles val="exact"/>
        </dgm:presLayoutVars>
      </dgm:prSet>
      <dgm:spPr/>
    </dgm:pt>
    <dgm:pt modelId="{296CA727-22E4-1143-B024-CE111CF4A770}" type="pres">
      <dgm:prSet presAssocID="{AAC263CB-8256-4B03-92FE-1622698FB3E9}" presName="compositeNode" presStyleCnt="0"/>
      <dgm:spPr/>
    </dgm:pt>
    <dgm:pt modelId="{321FD1E3-6BBE-294B-B4C0-6DC5A435E948}" type="pres">
      <dgm:prSet presAssocID="{AAC263CB-8256-4B03-92FE-1622698FB3E9}" presName="parTx" presStyleLbl="node1" presStyleIdx="0" presStyleCnt="0">
        <dgm:presLayoutVars>
          <dgm:chMax val="0"/>
          <dgm:chPref val="0"/>
          <dgm:bulletEnabled val="1"/>
        </dgm:presLayoutVars>
      </dgm:prSet>
      <dgm:spPr/>
    </dgm:pt>
    <dgm:pt modelId="{70577C9B-C730-EA49-B58D-C5D075366A14}" type="pres">
      <dgm:prSet presAssocID="{AAC263CB-8256-4B03-92FE-1622698FB3E9}" presName="parSh" presStyleCnt="0"/>
      <dgm:spPr/>
    </dgm:pt>
    <dgm:pt modelId="{8B390F72-5471-DD42-9CE3-6F37BDA74B87}" type="pres">
      <dgm:prSet presAssocID="{AAC263CB-8256-4B03-92FE-1622698FB3E9}" presName="lineNode" presStyleLbl="alignAccFollowNode1" presStyleIdx="0" presStyleCnt="9"/>
      <dgm:spPr/>
    </dgm:pt>
    <dgm:pt modelId="{B510E1DB-3720-2045-A15B-D53248B697B7}" type="pres">
      <dgm:prSet presAssocID="{AAC263CB-8256-4B03-92FE-1622698FB3E9}" presName="lineArrowNode" presStyleLbl="alignAccFollowNode1" presStyleIdx="1" presStyleCnt="9"/>
      <dgm:spPr/>
    </dgm:pt>
    <dgm:pt modelId="{CE8B700A-AC6F-0E47-AEFA-DA760C3E6A6D}" type="pres">
      <dgm:prSet presAssocID="{808B76D0-8EC7-469A-93AC-7A6017188A9D}" presName="sibTransNodeCircle" presStyleLbl="alignNode1" presStyleIdx="0" presStyleCnt="3">
        <dgm:presLayoutVars>
          <dgm:chMax val="0"/>
          <dgm:bulletEnabled/>
        </dgm:presLayoutVars>
      </dgm:prSet>
      <dgm:spPr/>
    </dgm:pt>
    <dgm:pt modelId="{FCC40D6F-EEB6-3446-88E1-B053AA67D0BA}" type="pres">
      <dgm:prSet presAssocID="{808B76D0-8EC7-469A-93AC-7A6017188A9D}" presName="spacerBetweenCircleAndCallout" presStyleCnt="0">
        <dgm:presLayoutVars/>
      </dgm:prSet>
      <dgm:spPr/>
    </dgm:pt>
    <dgm:pt modelId="{12DC819D-BB19-CE49-AFEB-155922B01406}" type="pres">
      <dgm:prSet presAssocID="{AAC263CB-8256-4B03-92FE-1622698FB3E9}" presName="nodeText" presStyleLbl="alignAccFollowNode1" presStyleIdx="2" presStyleCnt="9">
        <dgm:presLayoutVars>
          <dgm:bulletEnabled val="1"/>
        </dgm:presLayoutVars>
      </dgm:prSet>
      <dgm:spPr/>
    </dgm:pt>
    <dgm:pt modelId="{C23696F0-ABD6-D744-AF78-0E1E04C15B58}" type="pres">
      <dgm:prSet presAssocID="{808B76D0-8EC7-469A-93AC-7A6017188A9D}" presName="sibTransComposite" presStyleCnt="0"/>
      <dgm:spPr/>
    </dgm:pt>
    <dgm:pt modelId="{EC700B7C-22AD-A448-932D-B2D74EB83739}" type="pres">
      <dgm:prSet presAssocID="{4E8D2E69-0173-4BD3-B96A-7A9C5DD12B47}" presName="compositeNode" presStyleCnt="0"/>
      <dgm:spPr/>
    </dgm:pt>
    <dgm:pt modelId="{DA09631C-A7BE-7B4B-B67A-731744F53514}" type="pres">
      <dgm:prSet presAssocID="{4E8D2E69-0173-4BD3-B96A-7A9C5DD12B47}" presName="parTx" presStyleLbl="node1" presStyleIdx="0" presStyleCnt="0">
        <dgm:presLayoutVars>
          <dgm:chMax val="0"/>
          <dgm:chPref val="0"/>
          <dgm:bulletEnabled val="1"/>
        </dgm:presLayoutVars>
      </dgm:prSet>
      <dgm:spPr/>
    </dgm:pt>
    <dgm:pt modelId="{325962D1-06AA-2647-AF55-6B9872C540C1}" type="pres">
      <dgm:prSet presAssocID="{4E8D2E69-0173-4BD3-B96A-7A9C5DD12B47}" presName="parSh" presStyleCnt="0"/>
      <dgm:spPr/>
    </dgm:pt>
    <dgm:pt modelId="{4A0B88BF-91DC-214E-A662-99F2E5E1AA6F}" type="pres">
      <dgm:prSet presAssocID="{4E8D2E69-0173-4BD3-B96A-7A9C5DD12B47}" presName="lineNode" presStyleLbl="alignAccFollowNode1" presStyleIdx="3" presStyleCnt="9"/>
      <dgm:spPr/>
    </dgm:pt>
    <dgm:pt modelId="{C1172316-FFE1-2D41-82E9-8EB0F5EACF76}" type="pres">
      <dgm:prSet presAssocID="{4E8D2E69-0173-4BD3-B96A-7A9C5DD12B47}" presName="lineArrowNode" presStyleLbl="alignAccFollowNode1" presStyleIdx="4" presStyleCnt="9"/>
      <dgm:spPr/>
    </dgm:pt>
    <dgm:pt modelId="{D40ADF37-3E5B-2D42-9470-8264667346F7}" type="pres">
      <dgm:prSet presAssocID="{FEF1E80E-8A9E-4B0A-817C-2A4CFDCF3FB2}" presName="sibTransNodeCircle" presStyleLbl="alignNode1" presStyleIdx="1" presStyleCnt="3">
        <dgm:presLayoutVars>
          <dgm:chMax val="0"/>
          <dgm:bulletEnabled/>
        </dgm:presLayoutVars>
      </dgm:prSet>
      <dgm:spPr/>
    </dgm:pt>
    <dgm:pt modelId="{9A2130FA-E71D-2149-B6B5-729705DA753F}" type="pres">
      <dgm:prSet presAssocID="{FEF1E80E-8A9E-4B0A-817C-2A4CFDCF3FB2}" presName="spacerBetweenCircleAndCallout" presStyleCnt="0">
        <dgm:presLayoutVars/>
      </dgm:prSet>
      <dgm:spPr/>
    </dgm:pt>
    <dgm:pt modelId="{EA4D4141-C1BF-E74E-8ECF-933FF6EE68D4}" type="pres">
      <dgm:prSet presAssocID="{4E8D2E69-0173-4BD3-B96A-7A9C5DD12B47}" presName="nodeText" presStyleLbl="alignAccFollowNode1" presStyleIdx="5" presStyleCnt="9">
        <dgm:presLayoutVars>
          <dgm:bulletEnabled val="1"/>
        </dgm:presLayoutVars>
      </dgm:prSet>
      <dgm:spPr/>
    </dgm:pt>
    <dgm:pt modelId="{80422F12-2F31-1041-9626-1A4A27C2D252}" type="pres">
      <dgm:prSet presAssocID="{FEF1E80E-8A9E-4B0A-817C-2A4CFDCF3FB2}" presName="sibTransComposite" presStyleCnt="0"/>
      <dgm:spPr/>
    </dgm:pt>
    <dgm:pt modelId="{B400E8F3-1394-C54D-A864-8B6685A025A9}" type="pres">
      <dgm:prSet presAssocID="{93A6A030-ABAB-4EFA-B539-0FDB3E07C1EF}" presName="compositeNode" presStyleCnt="0"/>
      <dgm:spPr/>
    </dgm:pt>
    <dgm:pt modelId="{0257A0F1-83E2-5242-BBAF-4082D66272A5}" type="pres">
      <dgm:prSet presAssocID="{93A6A030-ABAB-4EFA-B539-0FDB3E07C1EF}" presName="parTx" presStyleLbl="node1" presStyleIdx="0" presStyleCnt="0">
        <dgm:presLayoutVars>
          <dgm:chMax val="0"/>
          <dgm:chPref val="0"/>
          <dgm:bulletEnabled val="1"/>
        </dgm:presLayoutVars>
      </dgm:prSet>
      <dgm:spPr/>
    </dgm:pt>
    <dgm:pt modelId="{7F89A7B0-A25A-A34E-9E43-6769278A1274}" type="pres">
      <dgm:prSet presAssocID="{93A6A030-ABAB-4EFA-B539-0FDB3E07C1EF}" presName="parSh" presStyleCnt="0"/>
      <dgm:spPr/>
    </dgm:pt>
    <dgm:pt modelId="{EBC17C66-42F5-8741-9366-67B899EB8470}" type="pres">
      <dgm:prSet presAssocID="{93A6A030-ABAB-4EFA-B539-0FDB3E07C1EF}" presName="lineNode" presStyleLbl="alignAccFollowNode1" presStyleIdx="6" presStyleCnt="9"/>
      <dgm:spPr/>
    </dgm:pt>
    <dgm:pt modelId="{35A0AD7D-4761-5A4E-8421-A0D0A060E3A2}" type="pres">
      <dgm:prSet presAssocID="{93A6A030-ABAB-4EFA-B539-0FDB3E07C1EF}" presName="lineArrowNode" presStyleLbl="alignAccFollowNode1" presStyleIdx="7" presStyleCnt="9"/>
      <dgm:spPr/>
    </dgm:pt>
    <dgm:pt modelId="{2E09C126-5366-AA41-9BAD-31AD467B40A9}" type="pres">
      <dgm:prSet presAssocID="{BFE0749E-E343-4A6F-BD09-2810EE6B4BD7}" presName="sibTransNodeCircle" presStyleLbl="alignNode1" presStyleIdx="2" presStyleCnt="3">
        <dgm:presLayoutVars>
          <dgm:chMax val="0"/>
          <dgm:bulletEnabled/>
        </dgm:presLayoutVars>
      </dgm:prSet>
      <dgm:spPr/>
    </dgm:pt>
    <dgm:pt modelId="{7D99A2E4-B1CC-5046-9048-90027FA547BE}" type="pres">
      <dgm:prSet presAssocID="{BFE0749E-E343-4A6F-BD09-2810EE6B4BD7}" presName="spacerBetweenCircleAndCallout" presStyleCnt="0">
        <dgm:presLayoutVars/>
      </dgm:prSet>
      <dgm:spPr/>
    </dgm:pt>
    <dgm:pt modelId="{2CCAA94D-0D9E-CB40-97A3-00A05F4F0DC2}" type="pres">
      <dgm:prSet presAssocID="{93A6A030-ABAB-4EFA-B539-0FDB3E07C1EF}" presName="nodeText" presStyleLbl="alignAccFollowNode1" presStyleIdx="8" presStyleCnt="9">
        <dgm:presLayoutVars>
          <dgm:bulletEnabled val="1"/>
        </dgm:presLayoutVars>
      </dgm:prSet>
      <dgm:spPr/>
    </dgm:pt>
  </dgm:ptLst>
  <dgm:cxnLst>
    <dgm:cxn modelId="{62985F13-79FA-BC4A-8783-3DAA0F1FAA2F}" type="presOf" srcId="{93A6A030-ABAB-4EFA-B539-0FDB3E07C1EF}" destId="{2CCAA94D-0D9E-CB40-97A3-00A05F4F0DC2}" srcOrd="0" destOrd="0" presId="urn:microsoft.com/office/officeart/2016/7/layout/LinearArrowProcessNumbered"/>
    <dgm:cxn modelId="{99426D2B-C3FB-C846-9D4D-6EE116D49815}" type="presOf" srcId="{BFE0749E-E343-4A6F-BD09-2810EE6B4BD7}" destId="{2E09C126-5366-AA41-9BAD-31AD467B40A9}" srcOrd="0" destOrd="0" presId="urn:microsoft.com/office/officeart/2016/7/layout/LinearArrowProcessNumbered"/>
    <dgm:cxn modelId="{D9F8793A-7523-F649-AD1E-5DFCA97DCCFA}" type="presOf" srcId="{FEF1E80E-8A9E-4B0A-817C-2A4CFDCF3FB2}" destId="{D40ADF37-3E5B-2D42-9470-8264667346F7}" srcOrd="0" destOrd="0" presId="urn:microsoft.com/office/officeart/2016/7/layout/LinearArrowProcessNumbered"/>
    <dgm:cxn modelId="{0F866C41-EB5F-47BD-A2CD-A58671F15B67}" srcId="{D4503D04-C97E-4622-AE07-D0307CB3B4CA}" destId="{4E8D2E69-0173-4BD3-B96A-7A9C5DD12B47}" srcOrd="1" destOrd="0" parTransId="{B954BF22-E3B3-4A1C-802E-590228BE2D9C}" sibTransId="{FEF1E80E-8A9E-4B0A-817C-2A4CFDCF3FB2}"/>
    <dgm:cxn modelId="{9640184F-42CF-0441-8D18-50F45B342AD6}" type="presOf" srcId="{808B76D0-8EC7-469A-93AC-7A6017188A9D}" destId="{CE8B700A-AC6F-0E47-AEFA-DA760C3E6A6D}" srcOrd="0" destOrd="0" presId="urn:microsoft.com/office/officeart/2016/7/layout/LinearArrowProcessNumbered"/>
    <dgm:cxn modelId="{C5E94186-9CB6-4C42-92B3-C546CC53A7B9}" srcId="{D4503D04-C97E-4622-AE07-D0307CB3B4CA}" destId="{AAC263CB-8256-4B03-92FE-1622698FB3E9}" srcOrd="0" destOrd="0" parTransId="{0BEED663-FC38-4EAD-940F-4C475D2C87DB}" sibTransId="{808B76D0-8EC7-469A-93AC-7A6017188A9D}"/>
    <dgm:cxn modelId="{42720694-3F25-164D-8BA7-13098CD1C309}" type="presOf" srcId="{4E8D2E69-0173-4BD3-B96A-7A9C5DD12B47}" destId="{EA4D4141-C1BF-E74E-8ECF-933FF6EE68D4}" srcOrd="0" destOrd="0" presId="urn:microsoft.com/office/officeart/2016/7/layout/LinearArrowProcessNumbered"/>
    <dgm:cxn modelId="{1DBFCA9C-22A6-CF4B-A1DC-84F892D316C2}" type="presOf" srcId="{AAC263CB-8256-4B03-92FE-1622698FB3E9}" destId="{12DC819D-BB19-CE49-AFEB-155922B01406}" srcOrd="0" destOrd="0" presId="urn:microsoft.com/office/officeart/2016/7/layout/LinearArrowProcessNumbered"/>
    <dgm:cxn modelId="{429BBAB5-E6F3-574F-AC79-1CB7EF13C8D7}" type="presOf" srcId="{D4503D04-C97E-4622-AE07-D0307CB3B4CA}" destId="{3C40F323-2A26-1146-9131-B2D8B599E05D}" srcOrd="0" destOrd="0" presId="urn:microsoft.com/office/officeart/2016/7/layout/LinearArrowProcessNumbered"/>
    <dgm:cxn modelId="{4B40C8DC-6B57-4F5B-8440-7241C649700B}" srcId="{D4503D04-C97E-4622-AE07-D0307CB3B4CA}" destId="{93A6A030-ABAB-4EFA-B539-0FDB3E07C1EF}" srcOrd="2" destOrd="0" parTransId="{3D674B97-6DC6-4A12-85BA-0976D3064237}" sibTransId="{BFE0749E-E343-4A6F-BD09-2810EE6B4BD7}"/>
    <dgm:cxn modelId="{AF33346B-FE09-2E43-B098-7822C74FDC14}" type="presParOf" srcId="{3C40F323-2A26-1146-9131-B2D8B599E05D}" destId="{296CA727-22E4-1143-B024-CE111CF4A770}" srcOrd="0" destOrd="0" presId="urn:microsoft.com/office/officeart/2016/7/layout/LinearArrowProcessNumbered"/>
    <dgm:cxn modelId="{06A584FA-9EF5-5348-A462-AB4A83E01DCB}" type="presParOf" srcId="{296CA727-22E4-1143-B024-CE111CF4A770}" destId="{321FD1E3-6BBE-294B-B4C0-6DC5A435E948}" srcOrd="0" destOrd="0" presId="urn:microsoft.com/office/officeart/2016/7/layout/LinearArrowProcessNumbered"/>
    <dgm:cxn modelId="{3DCC91DD-666F-FD47-97D0-0373CDD777BB}" type="presParOf" srcId="{296CA727-22E4-1143-B024-CE111CF4A770}" destId="{70577C9B-C730-EA49-B58D-C5D075366A14}" srcOrd="1" destOrd="0" presId="urn:microsoft.com/office/officeart/2016/7/layout/LinearArrowProcessNumbered"/>
    <dgm:cxn modelId="{4F7E7384-CB47-7A4B-A7DC-54496DEF3BF2}" type="presParOf" srcId="{70577C9B-C730-EA49-B58D-C5D075366A14}" destId="{8B390F72-5471-DD42-9CE3-6F37BDA74B87}" srcOrd="0" destOrd="0" presId="urn:microsoft.com/office/officeart/2016/7/layout/LinearArrowProcessNumbered"/>
    <dgm:cxn modelId="{EA7A12D7-4D88-1B45-AA6B-10A5D6721337}" type="presParOf" srcId="{70577C9B-C730-EA49-B58D-C5D075366A14}" destId="{B510E1DB-3720-2045-A15B-D53248B697B7}" srcOrd="1" destOrd="0" presId="urn:microsoft.com/office/officeart/2016/7/layout/LinearArrowProcessNumbered"/>
    <dgm:cxn modelId="{AB2F9F3E-06CC-A242-A5D9-205452070D3C}" type="presParOf" srcId="{70577C9B-C730-EA49-B58D-C5D075366A14}" destId="{CE8B700A-AC6F-0E47-AEFA-DA760C3E6A6D}" srcOrd="2" destOrd="0" presId="urn:microsoft.com/office/officeart/2016/7/layout/LinearArrowProcessNumbered"/>
    <dgm:cxn modelId="{5972EA4C-C3BE-4C46-B56F-882865FC2AAB}" type="presParOf" srcId="{70577C9B-C730-EA49-B58D-C5D075366A14}" destId="{FCC40D6F-EEB6-3446-88E1-B053AA67D0BA}" srcOrd="3" destOrd="0" presId="urn:microsoft.com/office/officeart/2016/7/layout/LinearArrowProcessNumbered"/>
    <dgm:cxn modelId="{AB1C3499-BBA5-2244-94C6-0DC933F2D4D2}" type="presParOf" srcId="{296CA727-22E4-1143-B024-CE111CF4A770}" destId="{12DC819D-BB19-CE49-AFEB-155922B01406}" srcOrd="2" destOrd="0" presId="urn:microsoft.com/office/officeart/2016/7/layout/LinearArrowProcessNumbered"/>
    <dgm:cxn modelId="{08F0ADDE-2970-8B4F-941B-7A991543CDC5}" type="presParOf" srcId="{3C40F323-2A26-1146-9131-B2D8B599E05D}" destId="{C23696F0-ABD6-D744-AF78-0E1E04C15B58}" srcOrd="1" destOrd="0" presId="urn:microsoft.com/office/officeart/2016/7/layout/LinearArrowProcessNumbered"/>
    <dgm:cxn modelId="{CAF410FE-C712-5841-935C-7618E7C200C3}" type="presParOf" srcId="{3C40F323-2A26-1146-9131-B2D8B599E05D}" destId="{EC700B7C-22AD-A448-932D-B2D74EB83739}" srcOrd="2" destOrd="0" presId="urn:microsoft.com/office/officeart/2016/7/layout/LinearArrowProcessNumbered"/>
    <dgm:cxn modelId="{F0045999-1782-9846-A60D-3738A61DEE2D}" type="presParOf" srcId="{EC700B7C-22AD-A448-932D-B2D74EB83739}" destId="{DA09631C-A7BE-7B4B-B67A-731744F53514}" srcOrd="0" destOrd="0" presId="urn:microsoft.com/office/officeart/2016/7/layout/LinearArrowProcessNumbered"/>
    <dgm:cxn modelId="{37EB15ED-5F22-C849-B69C-A92D19754292}" type="presParOf" srcId="{EC700B7C-22AD-A448-932D-B2D74EB83739}" destId="{325962D1-06AA-2647-AF55-6B9872C540C1}" srcOrd="1" destOrd="0" presId="urn:microsoft.com/office/officeart/2016/7/layout/LinearArrowProcessNumbered"/>
    <dgm:cxn modelId="{EA52BA3B-55B6-F04E-B877-AAFA290DD2A0}" type="presParOf" srcId="{325962D1-06AA-2647-AF55-6B9872C540C1}" destId="{4A0B88BF-91DC-214E-A662-99F2E5E1AA6F}" srcOrd="0" destOrd="0" presId="urn:microsoft.com/office/officeart/2016/7/layout/LinearArrowProcessNumbered"/>
    <dgm:cxn modelId="{BADAD535-4998-854F-95AB-8065F883495C}" type="presParOf" srcId="{325962D1-06AA-2647-AF55-6B9872C540C1}" destId="{C1172316-FFE1-2D41-82E9-8EB0F5EACF76}" srcOrd="1" destOrd="0" presId="urn:microsoft.com/office/officeart/2016/7/layout/LinearArrowProcessNumbered"/>
    <dgm:cxn modelId="{A31EA0B2-1FEC-E647-8CC7-E93E1A3BBEE4}" type="presParOf" srcId="{325962D1-06AA-2647-AF55-6B9872C540C1}" destId="{D40ADF37-3E5B-2D42-9470-8264667346F7}" srcOrd="2" destOrd="0" presId="urn:microsoft.com/office/officeart/2016/7/layout/LinearArrowProcessNumbered"/>
    <dgm:cxn modelId="{7C7AF049-07F5-3D48-B524-40B594521C0E}" type="presParOf" srcId="{325962D1-06AA-2647-AF55-6B9872C540C1}" destId="{9A2130FA-E71D-2149-B6B5-729705DA753F}" srcOrd="3" destOrd="0" presId="urn:microsoft.com/office/officeart/2016/7/layout/LinearArrowProcessNumbered"/>
    <dgm:cxn modelId="{2B704C1F-FB45-6846-8ACF-7DFD906A03FD}" type="presParOf" srcId="{EC700B7C-22AD-A448-932D-B2D74EB83739}" destId="{EA4D4141-C1BF-E74E-8ECF-933FF6EE68D4}" srcOrd="2" destOrd="0" presId="urn:microsoft.com/office/officeart/2016/7/layout/LinearArrowProcessNumbered"/>
    <dgm:cxn modelId="{1CBF126D-59DC-A749-87E9-89529DAC5CF9}" type="presParOf" srcId="{3C40F323-2A26-1146-9131-B2D8B599E05D}" destId="{80422F12-2F31-1041-9626-1A4A27C2D252}" srcOrd="3" destOrd="0" presId="urn:microsoft.com/office/officeart/2016/7/layout/LinearArrowProcessNumbered"/>
    <dgm:cxn modelId="{1CA31CC6-FF26-8C48-A4FC-D711E0756948}" type="presParOf" srcId="{3C40F323-2A26-1146-9131-B2D8B599E05D}" destId="{B400E8F3-1394-C54D-A864-8B6685A025A9}" srcOrd="4" destOrd="0" presId="urn:microsoft.com/office/officeart/2016/7/layout/LinearArrowProcessNumbered"/>
    <dgm:cxn modelId="{74717302-7DE9-224F-B1CD-76F865FDA5FE}" type="presParOf" srcId="{B400E8F3-1394-C54D-A864-8B6685A025A9}" destId="{0257A0F1-83E2-5242-BBAF-4082D66272A5}" srcOrd="0" destOrd="0" presId="urn:microsoft.com/office/officeart/2016/7/layout/LinearArrowProcessNumbered"/>
    <dgm:cxn modelId="{C5DD2B2A-FC1A-454B-B757-355679C5FDD8}" type="presParOf" srcId="{B400E8F3-1394-C54D-A864-8B6685A025A9}" destId="{7F89A7B0-A25A-A34E-9E43-6769278A1274}" srcOrd="1" destOrd="0" presId="urn:microsoft.com/office/officeart/2016/7/layout/LinearArrowProcessNumbered"/>
    <dgm:cxn modelId="{88930CF3-84F7-9843-BDE5-D5840E07F50F}" type="presParOf" srcId="{7F89A7B0-A25A-A34E-9E43-6769278A1274}" destId="{EBC17C66-42F5-8741-9366-67B899EB8470}" srcOrd="0" destOrd="0" presId="urn:microsoft.com/office/officeart/2016/7/layout/LinearArrowProcessNumbered"/>
    <dgm:cxn modelId="{3FCD1D2F-BBCE-A846-A46E-E40F1DC2FDC3}" type="presParOf" srcId="{7F89A7B0-A25A-A34E-9E43-6769278A1274}" destId="{35A0AD7D-4761-5A4E-8421-A0D0A060E3A2}" srcOrd="1" destOrd="0" presId="urn:microsoft.com/office/officeart/2016/7/layout/LinearArrowProcessNumbered"/>
    <dgm:cxn modelId="{8A7389E2-D319-C247-9F95-E95454110E5E}" type="presParOf" srcId="{7F89A7B0-A25A-A34E-9E43-6769278A1274}" destId="{2E09C126-5366-AA41-9BAD-31AD467B40A9}" srcOrd="2" destOrd="0" presId="urn:microsoft.com/office/officeart/2016/7/layout/LinearArrowProcessNumbered"/>
    <dgm:cxn modelId="{7937D3DA-C6FF-0645-9968-6895E17334D2}" type="presParOf" srcId="{7F89A7B0-A25A-A34E-9E43-6769278A1274}" destId="{7D99A2E4-B1CC-5046-9048-90027FA547BE}" srcOrd="3" destOrd="0" presId="urn:microsoft.com/office/officeart/2016/7/layout/LinearArrowProcessNumbered"/>
    <dgm:cxn modelId="{25E39B2A-D0CD-1C4C-BF9E-1BC8BDC7AAAC}" type="presParOf" srcId="{B400E8F3-1394-C54D-A864-8B6685A025A9}" destId="{2CCAA94D-0D9E-CB40-97A3-00A05F4F0DC2}" srcOrd="2" destOrd="0" presId="urn:microsoft.com/office/officeart/2016/7/layout/LinearArrowProcessNumbered"/>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437"/>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Reduce and Eliminate Expenses</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Decide on a Location</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Set Goals and Create a Plan</a:t>
          </a:r>
        </a:p>
      </dsp:txBody>
      <dsp:txXfrm>
        <a:off x="1181573" y="2557955"/>
        <a:ext cx="4995202" cy="102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90F72-5471-DD42-9CE3-6F37BDA74B87}">
      <dsp:nvSpPr>
        <dsp:cNvPr id="0" name=""/>
        <dsp:cNvSpPr/>
      </dsp:nvSpPr>
      <dsp:spPr>
        <a:xfrm>
          <a:off x="1031504" y="723664"/>
          <a:ext cx="822790" cy="71"/>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10E1DB-3720-2045-A15B-D53248B697B7}">
      <dsp:nvSpPr>
        <dsp:cNvPr id="0" name=""/>
        <dsp:cNvSpPr/>
      </dsp:nvSpPr>
      <dsp:spPr>
        <a:xfrm>
          <a:off x="1903662" y="654586"/>
          <a:ext cx="94620" cy="177119"/>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8B700A-AC6F-0E47-AEFA-DA760C3E6A6D}">
      <dsp:nvSpPr>
        <dsp:cNvPr id="0" name=""/>
        <dsp:cNvSpPr/>
      </dsp:nvSpPr>
      <dsp:spPr>
        <a:xfrm>
          <a:off x="517500" y="312545"/>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bg2"/>
              </a:solidFill>
            </a:rPr>
            <a:t>1</a:t>
          </a:r>
        </a:p>
      </dsp:txBody>
      <dsp:txXfrm>
        <a:off x="637925" y="432970"/>
        <a:ext cx="581460" cy="581460"/>
      </dsp:txXfrm>
    </dsp:sp>
    <dsp:sp modelId="{12DC819D-BB19-CE49-AFEB-155922B01406}">
      <dsp:nvSpPr>
        <dsp:cNvPr id="0" name=""/>
        <dsp:cNvSpPr/>
      </dsp:nvSpPr>
      <dsp:spPr>
        <a:xfrm>
          <a:off x="3016" y="1299893"/>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marL="0" lvl="0" indent="0" algn="ctr" defTabSz="622300">
            <a:lnSpc>
              <a:spcPct val="90000"/>
            </a:lnSpc>
            <a:spcBef>
              <a:spcPct val="0"/>
            </a:spcBef>
            <a:spcAft>
              <a:spcPct val="35000"/>
            </a:spcAft>
            <a:buNone/>
          </a:pPr>
          <a:r>
            <a:rPr lang="en-US" sz="1400" kern="1200" dirty="0"/>
            <a:t>Set a destination and/or travel theme</a:t>
          </a:r>
        </a:p>
      </dsp:txBody>
      <dsp:txXfrm>
        <a:off x="3016" y="1670149"/>
        <a:ext cx="1851278" cy="1595344"/>
      </dsp:txXfrm>
    </dsp:sp>
    <dsp:sp modelId="{4A0B88BF-91DC-214E-A662-99F2E5E1AA6F}">
      <dsp:nvSpPr>
        <dsp:cNvPr id="0" name=""/>
        <dsp:cNvSpPr/>
      </dsp:nvSpPr>
      <dsp:spPr>
        <a:xfrm>
          <a:off x="2059992" y="725063"/>
          <a:ext cx="1851278"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172316-FFE1-2D41-82E9-8EB0F5EACF76}">
      <dsp:nvSpPr>
        <dsp:cNvPr id="0" name=""/>
        <dsp:cNvSpPr/>
      </dsp:nvSpPr>
      <dsp:spPr>
        <a:xfrm>
          <a:off x="3960639" y="655750"/>
          <a:ext cx="94620" cy="178327"/>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0ADF37-3E5B-2D42-9470-8264667346F7}">
      <dsp:nvSpPr>
        <dsp:cNvPr id="0" name=""/>
        <dsp:cNvSpPr/>
      </dsp:nvSpPr>
      <dsp:spPr>
        <a:xfrm>
          <a:off x="2574476"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bg2"/>
              </a:solidFill>
            </a:rPr>
            <a:t>2</a:t>
          </a:r>
        </a:p>
      </dsp:txBody>
      <dsp:txXfrm>
        <a:off x="2694901" y="434369"/>
        <a:ext cx="581460" cy="581460"/>
      </dsp:txXfrm>
    </dsp:sp>
    <dsp:sp modelId="{EA4D4141-C1BF-E74E-8ECF-933FF6EE68D4}">
      <dsp:nvSpPr>
        <dsp:cNvPr id="0" name=""/>
        <dsp:cNvSpPr/>
      </dsp:nvSpPr>
      <dsp:spPr>
        <a:xfrm>
          <a:off x="2059992"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marL="0" lvl="0" indent="0" algn="ctr" defTabSz="622300">
            <a:lnSpc>
              <a:spcPct val="90000"/>
            </a:lnSpc>
            <a:spcBef>
              <a:spcPct val="0"/>
            </a:spcBef>
            <a:spcAft>
              <a:spcPct val="35000"/>
            </a:spcAft>
            <a:buNone/>
          </a:pPr>
          <a:r>
            <a:rPr lang="en-US" sz="1400" kern="1200" dirty="0"/>
            <a:t>Set travel dates, mode of travel, </a:t>
          </a:r>
          <a:br>
            <a:rPr lang="en-US" sz="1400" kern="1200" dirty="0"/>
          </a:br>
          <a:r>
            <a:rPr lang="en-US" sz="1400" kern="1200" dirty="0"/>
            <a:t>and find accommodations</a:t>
          </a:r>
        </a:p>
      </dsp:txBody>
      <dsp:txXfrm>
        <a:off x="2059992" y="1673510"/>
        <a:ext cx="1851278" cy="1595344"/>
      </dsp:txXfrm>
    </dsp:sp>
    <dsp:sp modelId="{EBC17C66-42F5-8741-9366-67B899EB8470}">
      <dsp:nvSpPr>
        <dsp:cNvPr id="0" name=""/>
        <dsp:cNvSpPr/>
      </dsp:nvSpPr>
      <dsp:spPr>
        <a:xfrm>
          <a:off x="4116969" y="725063"/>
          <a:ext cx="925639"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09C126-5366-AA41-9BAD-31AD467B40A9}">
      <dsp:nvSpPr>
        <dsp:cNvPr id="0" name=""/>
        <dsp:cNvSpPr/>
      </dsp:nvSpPr>
      <dsp:spPr>
        <a:xfrm>
          <a:off x="4631453"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bg2"/>
              </a:solidFill>
            </a:rPr>
            <a:t>3</a:t>
          </a:r>
        </a:p>
      </dsp:txBody>
      <dsp:txXfrm>
        <a:off x="4751878" y="434369"/>
        <a:ext cx="581460" cy="581460"/>
      </dsp:txXfrm>
    </dsp:sp>
    <dsp:sp modelId="{2CCAA94D-0D9E-CB40-97A3-00A05F4F0DC2}">
      <dsp:nvSpPr>
        <dsp:cNvPr id="0" name=""/>
        <dsp:cNvSpPr/>
      </dsp:nvSpPr>
      <dsp:spPr>
        <a:xfrm>
          <a:off x="4116969"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marL="0" lvl="0" indent="0" algn="ctr" defTabSz="622300">
            <a:lnSpc>
              <a:spcPct val="90000"/>
            </a:lnSpc>
            <a:spcBef>
              <a:spcPct val="0"/>
            </a:spcBef>
            <a:spcAft>
              <a:spcPct val="35000"/>
            </a:spcAft>
            <a:buNone/>
          </a:pPr>
          <a:r>
            <a:rPr lang="en-US" sz="1400" kern="1200" dirty="0"/>
            <a:t>Find local attractions, food venues, and activities</a:t>
          </a:r>
        </a:p>
      </dsp:txBody>
      <dsp:txXfrm>
        <a:off x="4116969" y="1673510"/>
        <a:ext cx="1851278" cy="15953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3/9/2023</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3/9/2023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3</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4</a:t>
            </a:fld>
            <a:endParaRPr lang="en-US" dirty="0"/>
          </a:p>
        </p:txBody>
      </p:sp>
    </p:spTree>
    <p:extLst>
      <p:ext uri="{BB962C8B-B14F-4D97-AF65-F5344CB8AC3E}">
        <p14:creationId xmlns:p14="http://schemas.microsoft.com/office/powerpoint/2010/main" val="280588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9</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3/9/2023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3/9/2023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3/9/2023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3/9/2023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3/9/2023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3/9/2023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3/9/2023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9.jpeg"/><Relationship Id="rId7"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1.jpeg"/><Relationship Id="rId10" Type="http://schemas.microsoft.com/office/2007/relationships/diagramDrawing" Target="../diagrams/drawing2.xml"/><Relationship Id="rId4" Type="http://schemas.openxmlformats.org/officeDocument/2006/relationships/image" Target="../media/image10.jpeg"/><Relationship Id="rId9"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Incredible </a:t>
            </a:r>
            <a:br>
              <a:rPr lang="en-US" dirty="0">
                <a:solidFill>
                  <a:schemeClr val="bg2"/>
                </a:solidFill>
              </a:rPr>
            </a:br>
            <a:r>
              <a:rPr lang="en-US" dirty="0" err="1">
                <a:solidFill>
                  <a:schemeClr val="bg2"/>
                </a:solidFill>
              </a:rPr>
              <a:t>india</a:t>
            </a:r>
            <a:endParaRPr lang="en-US" dirty="0">
              <a:solidFill>
                <a:schemeClr val="bg2"/>
              </a:solidFill>
            </a:endParaRP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Indian tour Guide:</a:t>
            </a:r>
          </a:p>
          <a:p>
            <a:r>
              <a:rPr lang="en-US" dirty="0">
                <a:solidFill>
                  <a:schemeClr val="bg2"/>
                </a:solidFill>
              </a:rPr>
              <a:t>The better way to enjoy your world</a:t>
            </a:r>
          </a:p>
          <a:p>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dirty="0"/>
              <a:t>guide</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3519620051"/>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252340" y="639704"/>
            <a:ext cx="3299579" cy="5577840"/>
          </a:xfrm>
        </p:spPr>
        <p:txBody>
          <a:bodyPr anchor="ctr">
            <a:normAutofit/>
          </a:bodyPr>
          <a:lstStyle/>
          <a:p>
            <a:r>
              <a:rPr lang="en-US" dirty="0"/>
              <a:t>Common Travel Seasons </a:t>
            </a:r>
            <a:br>
              <a:rPr lang="en-US" dirty="0"/>
            </a:br>
            <a:r>
              <a:rPr lang="en-US" dirty="0"/>
              <a:t>in </a:t>
            </a:r>
            <a:r>
              <a:rPr lang="en-US" dirty="0" err="1"/>
              <a:t>india</a:t>
            </a:r>
            <a:br>
              <a:rPr lang="en-US" dirty="0"/>
            </a:br>
            <a:endParaRPr lang="en-US" dirty="0"/>
          </a:p>
        </p:txBody>
      </p:sp>
      <p:sp>
        <p:nvSpPr>
          <p:cNvPr id="20" name="Rectangle 19">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3" name="Диаграмма 3" descr="Chart&#10;">
            <a:extLst>
              <a:ext uri="{FF2B5EF4-FFF2-40B4-BE49-F238E27FC236}">
                <a16:creationId xmlns:a16="http://schemas.microsoft.com/office/drawing/2014/main" id="{6BDC48A0-8B3E-CE42-BC22-664690C98213}"/>
              </a:ext>
            </a:extLst>
          </p:cNvPr>
          <p:cNvGraphicFramePr>
            <a:graphicFrameLocks noGrp="1" noChangeAspect="1"/>
          </p:cNvGraphicFramePr>
          <p:nvPr>
            <p:ph idx="1"/>
            <p:extLst>
              <p:ext uri="{D42A27DB-BD31-4B8C-83A1-F6EECF244321}">
                <p14:modId xmlns:p14="http://schemas.microsoft.com/office/powerpoint/2010/main" val="2338851978"/>
              </p:ext>
            </p:extLst>
          </p:nvPr>
        </p:nvGraphicFramePr>
        <p:xfrm>
          <a:off x="784225" y="639763"/>
          <a:ext cx="5959475" cy="5577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r>
              <a:rPr lang="en-US" dirty="0"/>
              <a:t>Make a Plan to visit </a:t>
            </a:r>
            <a:r>
              <a:rPr lang="en-US" dirty="0" err="1"/>
              <a:t>india</a:t>
            </a:r>
            <a:r>
              <a:rPr lang="en-US" dirty="0"/>
              <a:t>!</a:t>
            </a: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6" name="Content Placeholder 2" descr="Linear process SmartArt graphic">
            <a:extLst>
              <a:ext uri="{FF2B5EF4-FFF2-40B4-BE49-F238E27FC236}">
                <a16:creationId xmlns:a16="http://schemas.microsoft.com/office/drawing/2014/main" id="{331726FD-249E-4EF7-80AF-0F3F058533F5}"/>
              </a:ext>
            </a:extLst>
          </p:cNvPr>
          <p:cNvGraphicFramePr>
            <a:graphicFrameLocks noGrp="1" noChangeAspect="1"/>
          </p:cNvGraphicFramePr>
          <p:nvPr>
            <p:ph idx="1"/>
            <p:extLst>
              <p:ext uri="{D42A27DB-BD31-4B8C-83A1-F6EECF244321}">
                <p14:modId xmlns:p14="http://schemas.microsoft.com/office/powerpoint/2010/main" val="3809871815"/>
              </p:ext>
            </p:extLst>
          </p:nvPr>
        </p:nvGraphicFramePr>
        <p:xfrm>
          <a:off x="5100638" y="2286000"/>
          <a:ext cx="6176962" cy="3581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7CDC-AAE2-4C6F-8FA8-10AA3744294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D405EB2-E7A6-4562-AE70-C19D88B830F4}"/>
              </a:ext>
            </a:extLst>
          </p:cNvPr>
          <p:cNvSpPr>
            <a:spLocks noGrp="1"/>
          </p:cNvSpPr>
          <p:nvPr>
            <p:ph idx="1"/>
          </p:nvPr>
        </p:nvSpPr>
        <p:spPr/>
        <p:txBody>
          <a:bodyPr/>
          <a:lstStyle/>
          <a:p>
            <a:endParaRPr lang="en-US" dirty="0"/>
          </a:p>
          <a:p>
            <a:endParaRPr lang="en-US" dirty="0"/>
          </a:p>
          <a:p>
            <a:endParaRPr lang="en-US" dirty="0"/>
          </a:p>
          <a:p>
            <a:r>
              <a:rPr lang="en-US" dirty="0"/>
              <a:t>Hello and welcome to this presentation on Indian tourism. India is a land of diverse cultures, traditions, languages, and landscapes. From the majestic Himalayas in the north to the tropical beaches in the south, India has something to offer for everyone.</a:t>
            </a:r>
            <a:endParaRPr lang="en-IN" dirty="0"/>
          </a:p>
        </p:txBody>
      </p:sp>
    </p:spTree>
    <p:extLst>
      <p:ext uri="{BB962C8B-B14F-4D97-AF65-F5344CB8AC3E}">
        <p14:creationId xmlns:p14="http://schemas.microsoft.com/office/powerpoint/2010/main" val="4166754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7283-1F9C-48A7-A534-42EF2B705E17}"/>
              </a:ext>
            </a:extLst>
          </p:cNvPr>
          <p:cNvSpPr>
            <a:spLocks noGrp="1"/>
          </p:cNvSpPr>
          <p:nvPr>
            <p:ph type="title"/>
          </p:nvPr>
        </p:nvSpPr>
        <p:spPr/>
        <p:txBody>
          <a:bodyPr/>
          <a:lstStyle/>
          <a:p>
            <a:r>
              <a:rPr lang="en-IN" dirty="0"/>
              <a:t>Historical and Cultural Heritage</a:t>
            </a:r>
          </a:p>
        </p:txBody>
      </p:sp>
      <p:sp>
        <p:nvSpPr>
          <p:cNvPr id="3" name="Content Placeholder 2">
            <a:extLst>
              <a:ext uri="{FF2B5EF4-FFF2-40B4-BE49-F238E27FC236}">
                <a16:creationId xmlns:a16="http://schemas.microsoft.com/office/drawing/2014/main" id="{41C8E154-579B-4FF8-B42F-0CF4AC2A40FD}"/>
              </a:ext>
            </a:extLst>
          </p:cNvPr>
          <p:cNvSpPr>
            <a:spLocks noGrp="1"/>
          </p:cNvSpPr>
          <p:nvPr>
            <p:ph idx="1"/>
          </p:nvPr>
        </p:nvSpPr>
        <p:spPr/>
        <p:txBody>
          <a:bodyPr/>
          <a:lstStyle/>
          <a:p>
            <a:endParaRPr lang="en-US" dirty="0"/>
          </a:p>
          <a:p>
            <a:endParaRPr lang="en-US" dirty="0"/>
          </a:p>
          <a:p>
            <a:r>
              <a:rPr lang="en-US" dirty="0"/>
              <a:t>India has a rich historical and cultural heritage that dates back thousands of years. The country is home to some of the world's most iconic landmarks such as the Taj Mahal, the Red Fort, and the Khajuraho temples. These monuments are not only a testament to India's glorious past but also attract millions of tourists every year.</a:t>
            </a:r>
            <a:endParaRPr lang="en-IN" dirty="0"/>
          </a:p>
        </p:txBody>
      </p:sp>
    </p:spTree>
    <p:extLst>
      <p:ext uri="{BB962C8B-B14F-4D97-AF65-F5344CB8AC3E}">
        <p14:creationId xmlns:p14="http://schemas.microsoft.com/office/powerpoint/2010/main" val="2990764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5979-321E-4AA4-91CD-7995C61BDDA6}"/>
              </a:ext>
            </a:extLst>
          </p:cNvPr>
          <p:cNvSpPr>
            <a:spLocks noGrp="1"/>
          </p:cNvSpPr>
          <p:nvPr>
            <p:ph type="title"/>
          </p:nvPr>
        </p:nvSpPr>
        <p:spPr/>
        <p:txBody>
          <a:bodyPr/>
          <a:lstStyle/>
          <a:p>
            <a:r>
              <a:rPr lang="en-IN" dirty="0"/>
              <a:t>Adventure Tourism</a:t>
            </a:r>
          </a:p>
        </p:txBody>
      </p:sp>
      <p:sp>
        <p:nvSpPr>
          <p:cNvPr id="3" name="Content Placeholder 2">
            <a:extLst>
              <a:ext uri="{FF2B5EF4-FFF2-40B4-BE49-F238E27FC236}">
                <a16:creationId xmlns:a16="http://schemas.microsoft.com/office/drawing/2014/main" id="{7C278068-C0F5-4E6D-857D-0EBC4C1B6EB9}"/>
              </a:ext>
            </a:extLst>
          </p:cNvPr>
          <p:cNvSpPr>
            <a:spLocks noGrp="1"/>
          </p:cNvSpPr>
          <p:nvPr>
            <p:ph idx="1"/>
          </p:nvPr>
        </p:nvSpPr>
        <p:spPr/>
        <p:txBody>
          <a:bodyPr/>
          <a:lstStyle/>
          <a:p>
            <a:endParaRPr lang="en-IN" dirty="0"/>
          </a:p>
          <a:p>
            <a:pPr marL="0" indent="0">
              <a:buNone/>
            </a:pPr>
            <a:endParaRPr lang="en-IN" dirty="0"/>
          </a:p>
          <a:p>
            <a:r>
              <a:rPr lang="en-US" dirty="0"/>
              <a:t>For adventure seekers, India offers a plethora of activities such as trekking, mountaineering, white-water rafting, and skiing. The mighty Himalayas provide the perfect backdrop for these activities, and there are several adventure sports destinations in the country that cater to these needs.</a:t>
            </a:r>
            <a:endParaRPr lang="en-IN" dirty="0"/>
          </a:p>
        </p:txBody>
      </p:sp>
    </p:spTree>
    <p:extLst>
      <p:ext uri="{BB962C8B-B14F-4D97-AF65-F5344CB8AC3E}">
        <p14:creationId xmlns:p14="http://schemas.microsoft.com/office/powerpoint/2010/main" val="247655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F105-CD4C-4BE5-ADEE-89A1D491E720}"/>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1AFDBF66-42CD-44EB-A2EC-BD4001B567AF}"/>
              </a:ext>
            </a:extLst>
          </p:cNvPr>
          <p:cNvSpPr>
            <a:spLocks noGrp="1"/>
          </p:cNvSpPr>
          <p:nvPr>
            <p:ph idx="1"/>
          </p:nvPr>
        </p:nvSpPr>
        <p:spPr/>
        <p:txBody>
          <a:bodyPr/>
          <a:lstStyle/>
          <a:p>
            <a:endParaRPr lang="en-US" dirty="0"/>
          </a:p>
          <a:p>
            <a:endParaRPr lang="en-US" dirty="0"/>
          </a:p>
          <a:p>
            <a:r>
              <a:rPr lang="en-US" dirty="0"/>
              <a:t>In conclusion, India is a land of contrasts and diversity, and its tourism offerings reflect that. Whether you're looking for historical landmarks, natural beauty, adventure sports, spiritual experiences, or medical facilities, India has something for everyone. We hope you enjoyed this presentation and consider visiting India for your next vacation. Thank you for your time.</a:t>
            </a:r>
            <a:endParaRPr lang="en-IN" dirty="0"/>
          </a:p>
        </p:txBody>
      </p:sp>
    </p:spTree>
    <p:extLst>
      <p:ext uri="{BB962C8B-B14F-4D97-AF65-F5344CB8AC3E}">
        <p14:creationId xmlns:p14="http://schemas.microsoft.com/office/powerpoint/2010/main" val="1080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Thank you</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viewers</a:t>
            </a:r>
          </a:p>
        </p:txBody>
      </p:sp>
    </p:spTree>
    <p:extLst>
      <p:ext uri="{BB962C8B-B14F-4D97-AF65-F5344CB8AC3E}">
        <p14:creationId xmlns:p14="http://schemas.microsoft.com/office/powerpoint/2010/main" val="179912091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03199E8A-3253-45E5-B33A-F34129B7AA2B}">
  <ds:schemaRefs>
    <ds:schemaRef ds:uri="http://schemas.microsoft.com/sharepoint/v3/contenttype/forms"/>
  </ds:schemaRefs>
</ds:datastoreItem>
</file>

<file path=customXml/itemProps2.xml><?xml version="1.0" encoding="utf-8"?>
<ds:datastoreItem xmlns:ds="http://schemas.openxmlformats.org/officeDocument/2006/customXml" ds:itemID="{7FAD4C99-7793-446D-B40E-9C65086CB8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26722C5-B529-4491-808D-2D5A0D242BA3}">
  <ds:schemaRefs>
    <ds:schemaRef ds:uri="http://schemas.microsoft.com/office/2006/documentManagement/types"/>
    <ds:schemaRef ds:uri="http://www.w3.org/XML/1998/namespace"/>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schemas.openxmlformats.org/package/2006/metadata/core-properties"/>
    <ds:schemaRef ds:uri="16c05727-aa75-4e4a-9b5f-8a80a1165891"/>
    <ds:schemaRef ds:uri="http://purl.org/dc/terms/"/>
  </ds:schemaRefs>
</ds:datastoreItem>
</file>

<file path=docProps/app.xml><?xml version="1.0" encoding="utf-8"?>
<Properties xmlns="http://schemas.openxmlformats.org/officeDocument/2006/extended-properties" xmlns:vt="http://schemas.openxmlformats.org/officeDocument/2006/docPropsVTypes">
  <Template>Travel design</Template>
  <TotalTime>0</TotalTime>
  <Words>316</Words>
  <Application>Microsoft Office PowerPoint</Application>
  <PresentationFormat>Widescreen</PresentationFormat>
  <Paragraphs>39</Paragraphs>
  <Slides>9</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Calibri</vt:lpstr>
      <vt:lpstr>Franklin Gothic Book</vt:lpstr>
      <vt:lpstr>Crop</vt:lpstr>
      <vt:lpstr>Incredible  india</vt:lpstr>
      <vt:lpstr>guide</vt:lpstr>
      <vt:lpstr>Common Travel Seasons  in india </vt:lpstr>
      <vt:lpstr>Make a Plan to visit india!</vt:lpstr>
      <vt:lpstr>Introduction</vt:lpstr>
      <vt:lpstr>Historical and Cultural Heritage</vt:lpstr>
      <vt:lpstr>Adventure Tourism</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2023-03-09T03:31:20Z</dcterms:created>
  <dcterms:modified xsi:type="dcterms:W3CDTF">2023-03-09T03:40:16Z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